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image" Target="../media/image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6261100"/>
            <a:ext cx="7467600" cy="863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900" y="9423400"/>
            <a:ext cx="24638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6045200"/>
            <a:ext cx="81915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4500" y="3086100"/>
            <a:ext cx="16751300" cy="396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2463800"/>
            <a:ext cx="144018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44500"/>
            <a:ext cx="17335500" cy="8915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900" y="9423400"/>
            <a:ext cx="2463800" cy="711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4500"/>
            <a:ext cx="6311900" cy="891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6197600"/>
            <a:ext cx="8483600" cy="231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500" y="4000500"/>
            <a:ext cx="8597900" cy="2197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2540000"/>
            <a:ext cx="32893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6100" y="977900"/>
            <a:ext cx="72771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912100"/>
            <a:ext cx="14224000" cy="90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912100"/>
            <a:ext cx="43180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6794500"/>
            <a:ext cx="142240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794500"/>
            <a:ext cx="4318000" cy="88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5676900"/>
            <a:ext cx="142240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64200"/>
            <a:ext cx="4318000" cy="88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4546600"/>
            <a:ext cx="142240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546600"/>
            <a:ext cx="43180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3429000"/>
            <a:ext cx="142240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429000"/>
            <a:ext cx="4318000" cy="90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2900" y="9423400"/>
            <a:ext cx="24638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444500"/>
            <a:ext cx="17335500" cy="891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028700" y="6667500"/>
            <a:ext cx="61722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0" y="6438900"/>
            <a:ext cx="83820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600" y="6515100"/>
            <a:ext cx="2959100" cy="101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3416300"/>
            <a:ext cx="7340600" cy="1765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0600" y="3479800"/>
            <a:ext cx="2565400" cy="1016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1500" y="2247900"/>
            <a:ext cx="57785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4300" y="698500"/>
            <a:ext cx="79502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912100"/>
            <a:ext cx="14224000" cy="90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912100"/>
            <a:ext cx="43180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6794500"/>
            <a:ext cx="142240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794500"/>
            <a:ext cx="4318000" cy="88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5676900"/>
            <a:ext cx="142240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64200"/>
            <a:ext cx="4318000" cy="88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4546600"/>
            <a:ext cx="142240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546600"/>
            <a:ext cx="43180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3429000"/>
            <a:ext cx="142240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429000"/>
            <a:ext cx="4318000" cy="90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2900" y="9423400"/>
            <a:ext cx="24638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406400"/>
            <a:ext cx="17335500" cy="891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1028700" y="4025900"/>
            <a:ext cx="61722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028700" y="-254000"/>
            <a:ext cx="61722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0" y="6616700"/>
            <a:ext cx="8864600" cy="129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600" y="6680200"/>
            <a:ext cx="3670300" cy="101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3568700"/>
            <a:ext cx="8077200" cy="129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0600" y="3594100"/>
            <a:ext cx="3403600" cy="1016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1500" y="2247900"/>
            <a:ext cx="57785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4300" y="698500"/>
            <a:ext cx="79502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7912100"/>
            <a:ext cx="14224000" cy="90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7912100"/>
            <a:ext cx="43180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6794500"/>
            <a:ext cx="142240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6794500"/>
            <a:ext cx="4318000" cy="88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5676900"/>
            <a:ext cx="142240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5664200"/>
            <a:ext cx="4318000" cy="88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546600"/>
            <a:ext cx="142240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46600"/>
            <a:ext cx="43180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3429000"/>
            <a:ext cx="142240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429000"/>
            <a:ext cx="4318000" cy="90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2900" y="9423400"/>
            <a:ext cx="24638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406400"/>
            <a:ext cx="17335500" cy="891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100" y="698500"/>
            <a:ext cx="9372600" cy="246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1500" y="2247900"/>
            <a:ext cx="5778500" cy="596900"/>
          </a:xfrm>
          <a:prstGeom prst="rect">
            <a:avLst/>
          </a:prstGeom>
        </p:spPr>
      </p:pic>
      <p:pic>
        <p:nvPicPr>
          <p:cNvPr id="18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13BDA1BE-305B-FBED-AEE2-54524017C3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18751" t="12696" r="20624" b="637"/>
          <a:stretch/>
        </p:blipFill>
        <p:spPr>
          <a:xfrm>
            <a:off x="5276850" y="2705100"/>
            <a:ext cx="7734300" cy="6219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0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594600"/>
            <a:ext cx="14224000" cy="90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594600"/>
            <a:ext cx="43180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6464300"/>
            <a:ext cx="142240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464300"/>
            <a:ext cx="4318000" cy="88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5346700"/>
            <a:ext cx="142240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346700"/>
            <a:ext cx="4318000" cy="88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4229100"/>
            <a:ext cx="142240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229100"/>
            <a:ext cx="43180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3111500"/>
            <a:ext cx="142240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098800"/>
            <a:ext cx="4318000" cy="90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2900" y="9423400"/>
            <a:ext cx="24638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406400"/>
            <a:ext cx="17335500" cy="891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00" y="2247900"/>
            <a:ext cx="57785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0" y="698500"/>
            <a:ext cx="10185400" cy="246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2900" y="5994400"/>
            <a:ext cx="7620000" cy="276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" y="5994400"/>
            <a:ext cx="7620000" cy="276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5600" y="3035300"/>
            <a:ext cx="7620000" cy="276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" y="3035300"/>
            <a:ext cx="7620000" cy="276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7264400"/>
            <a:ext cx="6654800" cy="1257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3340100"/>
            <a:ext cx="2933700" cy="1524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" y="6273800"/>
            <a:ext cx="2603500" cy="152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7700" y="3352800"/>
            <a:ext cx="3263900" cy="1524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7700" y="6273800"/>
            <a:ext cx="1866900" cy="152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0" y="4279900"/>
            <a:ext cx="5994400" cy="1257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88500" y="4279900"/>
            <a:ext cx="6718300" cy="1257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88500" y="7023100"/>
            <a:ext cx="70104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00" y="9423400"/>
            <a:ext cx="2463800" cy="71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06400"/>
            <a:ext cx="17335500" cy="891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247900"/>
            <a:ext cx="57785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0" y="698500"/>
            <a:ext cx="11874500" cy="246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3314700"/>
            <a:ext cx="3340100" cy="332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3314700"/>
            <a:ext cx="3327400" cy="332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9100" y="7391400"/>
            <a:ext cx="5753100" cy="96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3900" y="4622800"/>
            <a:ext cx="3035300" cy="102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6400" y="3987800"/>
            <a:ext cx="2946400" cy="72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0700" y="7213600"/>
            <a:ext cx="5613400" cy="130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9000" y="4622800"/>
            <a:ext cx="26670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0200" y="3987800"/>
            <a:ext cx="29464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971800"/>
            <a:ext cx="15087600" cy="434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0" y="5486400"/>
            <a:ext cx="82169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2616200"/>
            <a:ext cx="15328900" cy="3771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huiseon jeong</dc:creator>
  <cp:lastModifiedBy>정희선</cp:lastModifiedBy>
  <cp:revision>2</cp:revision>
  <dcterms:created xsi:type="dcterms:W3CDTF">2006-08-16T00:00:00Z</dcterms:created>
  <dcterms:modified xsi:type="dcterms:W3CDTF">2025-02-06T08:53:28Z</dcterms:modified>
</cp:coreProperties>
</file>